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66" r:id="rId4"/>
    <p:sldId id="261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84" r:id="rId14"/>
    <p:sldId id="288" r:id="rId15"/>
    <p:sldId id="289" r:id="rId16"/>
    <p:sldId id="290" r:id="rId17"/>
    <p:sldId id="259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09" d="100"/>
          <a:sy n="109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1042-BC6C-4C0D-8FAC-EFCAB616960E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580A-8D63-4B3E-B38C-78CCB5BF52BB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71D4-B1E7-495F-A6D5-C462FF30DAAE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FDDC-3029-4335-9496-5EBD6BB44702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2544-57AA-4CF5-A1DB-59F6B2D43B24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F558-70D4-40D1-94C7-59E5980FD46C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2AF-E208-4862-A5B6-472466D7BBE4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154D513-743E-462B-96D6-4D06138628C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video" Target="https://www.youtube.com/embed/ue9e24871n0?start=2&amp;feature=oembed" TargetMode="Externa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ftQ5zBx3Sf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qB1MaXOKvU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0180" y="1226637"/>
            <a:ext cx="8625639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한세대학교 자율주행 연구 개요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/>
              <a:t>09</a:t>
            </a:r>
            <a:r>
              <a:rPr lang="ko-KR" altLang="en-US"/>
              <a:t>월 </a:t>
            </a:r>
            <a:r>
              <a:rPr lang="en-US" altLang="ko-KR"/>
              <a:t>26</a:t>
            </a:r>
            <a:r>
              <a:rPr lang="ko-KR" altLang="en-US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/>
              <a:t>이왕헌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한세대학교  </a:t>
            </a:r>
            <a:r>
              <a:rPr lang="ko-KR" altLang="en-US" dirty="0"/>
              <a:t>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/>
              <a:t>융합전자</a:t>
            </a:r>
            <a:r>
              <a:rPr lang="ko-KR" altLang="en-US"/>
              <a:t>*지능로봇공학과</a:t>
            </a:r>
            <a:r>
              <a:rPr lang="en-US" altLang="ko-KR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교내 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A302-628A-4E0A-AC9E-64AFB71E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1525482"/>
            <a:ext cx="7998069" cy="42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3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교내 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4F8C3-9000-44D9-BB57-CCE57AD9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6" y="1415813"/>
            <a:ext cx="8521316" cy="453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7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교내 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44B06-5877-4563-95CE-C0554FFA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4" y="1487919"/>
            <a:ext cx="8168771" cy="43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0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A6B96-7BB4-4245-AE53-CC0A3981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9" y="1346099"/>
            <a:ext cx="8439880" cy="44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0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교내 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05C21-3F34-46AF-89D0-8D528D5F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30" y="1315712"/>
            <a:ext cx="8528417" cy="45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주행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5FB6E-A6C6-4F89-B2C0-EB6868AA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358419"/>
            <a:ext cx="8604651" cy="45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6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주행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0861-60E3-4A0D-A102-BDA67E8B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1" y="1520961"/>
            <a:ext cx="7989278" cy="42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2592-4812-4239-865B-11FF237CBAAC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주행 연구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68"/>
            <a:ext cx="8543925" cy="49609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2018</a:t>
            </a:r>
            <a:r>
              <a:rPr lang="ko-KR" altLang="en-US"/>
              <a:t>년 겨울 </a:t>
            </a:r>
            <a:r>
              <a:rPr lang="en-US" altLang="ko-KR"/>
              <a:t>VTOL </a:t>
            </a:r>
            <a:r>
              <a:rPr lang="ko-KR" altLang="en-US"/>
              <a:t>멘토링 과정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학기 연구 실적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/>
              <a:t>스티로품 비행기 조립 비행 </a:t>
            </a:r>
            <a:r>
              <a:rPr lang="en-US" altLang="ko-KR"/>
              <a:t>/ </a:t>
            </a:r>
            <a:r>
              <a:rPr lang="ko-KR" altLang="en-US"/>
              <a:t>모터 동력기 이륙 비행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취리히 </a:t>
            </a:r>
            <a:r>
              <a:rPr lang="en-US" altLang="ko-KR"/>
              <a:t>PX4 Developer Summit </a:t>
            </a:r>
            <a:r>
              <a:rPr lang="ko-KR" altLang="en-US"/>
              <a:t>참석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패롯 비밥 드론 </a:t>
            </a:r>
            <a:r>
              <a:rPr lang="en-US" altLang="ko-KR"/>
              <a:t>PX4 </a:t>
            </a:r>
            <a:r>
              <a:rPr lang="ko-KR" altLang="en-US"/>
              <a:t>이식 및 경로 비행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F330/F450 </a:t>
            </a:r>
            <a:r>
              <a:rPr lang="ko-KR" altLang="en-US"/>
              <a:t>드론 제작 및 </a:t>
            </a:r>
            <a:r>
              <a:rPr lang="en-US" altLang="ko-KR"/>
              <a:t>Navio FC </a:t>
            </a:r>
            <a:r>
              <a:rPr lang="ko-KR" altLang="en-US"/>
              <a:t>탑재 및 자율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/>
              <a:t>파이슨 </a:t>
            </a:r>
            <a:r>
              <a:rPr lang="en-US" altLang="ko-KR"/>
              <a:t>MAVLink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이용한 경로 비행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Traxxas </a:t>
            </a:r>
            <a:r>
              <a:rPr lang="ko-KR" altLang="en-US"/>
              <a:t>차대 </a:t>
            </a:r>
            <a:r>
              <a:rPr lang="en-US" altLang="ko-KR"/>
              <a:t>Navio FC </a:t>
            </a:r>
            <a:r>
              <a:rPr lang="ko-KR" altLang="en-US"/>
              <a:t>탑재 및 교내 자율 주행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2</a:t>
            </a:r>
            <a:r>
              <a:rPr lang="ko-KR" altLang="en-US"/>
              <a:t>학기 연구 계획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고정익 드론 </a:t>
            </a:r>
            <a:r>
              <a:rPr lang="en-US" altLang="ko-KR"/>
              <a:t>FC </a:t>
            </a:r>
            <a:r>
              <a:rPr lang="ko-KR" altLang="en-US"/>
              <a:t>탑재 및 경로 비행 </a:t>
            </a:r>
            <a:r>
              <a:rPr lang="en-US" altLang="ko-KR"/>
              <a:t>/ VTOL </a:t>
            </a:r>
            <a:r>
              <a:rPr lang="ko-KR" altLang="en-US"/>
              <a:t>비행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숲속 자율 비행 </a:t>
            </a:r>
            <a:r>
              <a:rPr lang="en-US" altLang="ko-KR"/>
              <a:t>/ </a:t>
            </a:r>
            <a:r>
              <a:rPr lang="ko-KR" altLang="en-US"/>
              <a:t>물체 인식 </a:t>
            </a:r>
            <a:r>
              <a:rPr lang="en-US" altLang="ko-KR"/>
              <a:t>/ </a:t>
            </a:r>
            <a:r>
              <a:rPr lang="ko-KR" altLang="en-US"/>
              <a:t>물체 회피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40 Km </a:t>
            </a:r>
            <a:r>
              <a:rPr lang="ko-KR" altLang="en-US"/>
              <a:t>권 비시계 비행 </a:t>
            </a:r>
            <a:r>
              <a:rPr lang="en-US" altLang="ko-KR"/>
              <a:t>/ LTE </a:t>
            </a:r>
            <a:r>
              <a:rPr lang="ko-KR" altLang="en-US"/>
              <a:t>모뎀 탑재 및 통신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GPS </a:t>
            </a:r>
            <a:r>
              <a:rPr lang="ko-KR" altLang="en-US"/>
              <a:t>음영시 </a:t>
            </a:r>
            <a:r>
              <a:rPr lang="en-US" altLang="ko-KR"/>
              <a:t>Lidar SLAM</a:t>
            </a:r>
            <a:r>
              <a:rPr lang="ko-KR" altLang="en-US"/>
              <a:t> 차량 자율 주행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0AB-9254-443A-B7D5-D6E128707D97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8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</a:t>
            </a:r>
            <a:r>
              <a:rPr lang="ko-KR" altLang="en-US"/>
              <a:t>자율 주행 연구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C8A9-8DA4-467D-A2AB-FE97C61B3F50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3" y="1303212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487" y="3722129"/>
            <a:ext cx="2587646" cy="19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8998" y="3454821"/>
            <a:ext cx="1892608" cy="2523478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595994" y="1303212"/>
            <a:ext cx="2949687" cy="1914552"/>
          </a:xfrm>
          <a:prstGeom prst="rect">
            <a:avLst/>
          </a:prstGeom>
        </p:spPr>
      </p:pic>
      <p:pic>
        <p:nvPicPr>
          <p:cNvPr id="13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5713796" y="1237222"/>
            <a:ext cx="3520963" cy="1980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37732" y="3265805"/>
            <a:ext cx="1731953" cy="3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Navio2 + F330 </a:t>
            </a:r>
            <a:r>
              <a:rPr lang="ko-KR" altLang="en-US"/>
              <a:t>드론 교내 자율 비행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1993-9916-48A4-9983-C597C9F665B3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3" name="ftQ5zBx3Sf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746351"/>
            <a:ext cx="7363252" cy="41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4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교내 자율 주행 실험</a:t>
            </a:r>
            <a:endParaRPr 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6369" y="2739608"/>
            <a:ext cx="1757399" cy="231365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8" name="WqB1MaXOKv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1038" y="2179065"/>
            <a:ext cx="6193418" cy="34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교내 자율 주행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23717-FEE0-4FAC-890E-520FCA5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2" y="1596799"/>
            <a:ext cx="8182708" cy="43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교내 자율 주행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5284B-9CA1-4AD0-B255-E2022A54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1370054"/>
            <a:ext cx="8286000" cy="44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1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교내 자율 주행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C8EC1-FBA5-42DD-916C-00D59565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8" y="1427918"/>
            <a:ext cx="8531998" cy="45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E0F-3713-40F3-AAE9-ECDED43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교내 자율 비행 실험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EB00-5259-44FF-9DE1-0E4E83ED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C494E-45CA-4635-89C0-3F98DB34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한세대학교 자율 비행 연구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9571-6E42-425D-A630-97EFB6B3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013B9-C196-4FE6-A350-B3CB4F5F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270988"/>
            <a:ext cx="8571061" cy="45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2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10835</TotalTime>
  <Words>282</Words>
  <Application>Microsoft Office PowerPoint</Application>
  <PresentationFormat>A4 Paper (210x297 mm)</PresentationFormat>
  <Paragraphs>82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Consolas</vt:lpstr>
      <vt:lpstr>Times New Roman</vt:lpstr>
      <vt:lpstr>Office 테마</vt:lpstr>
      <vt:lpstr>한세대학교 자율주행 연구 개요</vt:lpstr>
      <vt:lpstr>자율 주행 연구</vt:lpstr>
      <vt:lpstr>한세대학교 자율 주행 연구</vt:lpstr>
      <vt:lpstr>Navio2 + F330 드론 교내 자율 비행</vt:lpstr>
      <vt:lpstr>차량 교내 자율 주행 실험</vt:lpstr>
      <vt:lpstr>차량 교내 자율 주행 실험</vt:lpstr>
      <vt:lpstr>차량 교내 자율 주행 실험</vt:lpstr>
      <vt:lpstr>차량 교내 자율 주행 실험</vt:lpstr>
      <vt:lpstr>교내 자율 비행 실험</vt:lpstr>
      <vt:lpstr>교내 자율 비행 실험</vt:lpstr>
      <vt:lpstr>교내 자율 비행 실험</vt:lpstr>
      <vt:lpstr>교내 자율 비행 실험</vt:lpstr>
      <vt:lpstr>자율 비행 실험</vt:lpstr>
      <vt:lpstr>교내 자율 비행 실험</vt:lpstr>
      <vt:lpstr>자율 주행 실험</vt:lpstr>
      <vt:lpstr>자율 주행 실험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1788</cp:revision>
  <dcterms:created xsi:type="dcterms:W3CDTF">2018-03-04T04:23:51Z</dcterms:created>
  <dcterms:modified xsi:type="dcterms:W3CDTF">2019-09-25T22:52:24Z</dcterms:modified>
</cp:coreProperties>
</file>